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</p:sldMasterIdLst>
  <p:notesMasterIdLst>
    <p:notesMasterId r:id="rId15"/>
  </p:notesMasterIdLst>
  <p:handoutMasterIdLst>
    <p:handoutMasterId r:id="rId16"/>
  </p:handoutMasterIdLst>
  <p:sldIdLst>
    <p:sldId id="2112" r:id="rId5"/>
    <p:sldId id="2101" r:id="rId6"/>
    <p:sldId id="269" r:id="rId7"/>
    <p:sldId id="2134804189" r:id="rId8"/>
    <p:sldId id="2134804194" r:id="rId9"/>
    <p:sldId id="2134804193" r:id="rId10"/>
    <p:sldId id="2134804195" r:id="rId11"/>
    <p:sldId id="2134804197" r:id="rId12"/>
    <p:sldId id="2134804190" r:id="rId13"/>
    <p:sldId id="2134804188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emplate Slides" id="{FCEEC221-C298-3A4C-BBD1-3B6E6741F22D}">
          <p14:sldIdLst>
            <p14:sldId id="2112"/>
            <p14:sldId id="2101"/>
            <p14:sldId id="269"/>
            <p14:sldId id="2134804189"/>
            <p14:sldId id="2134804194"/>
            <p14:sldId id="2134804193"/>
            <p14:sldId id="2134804195"/>
            <p14:sldId id="2134804197"/>
            <p14:sldId id="2134804190"/>
            <p14:sldId id="21348041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BFF"/>
    <a:srgbClr val="BDE4FF"/>
    <a:srgbClr val="9DD6FF"/>
    <a:srgbClr val="0A0C40"/>
    <a:srgbClr val="D9D9D9"/>
    <a:srgbClr val="000063"/>
    <a:srgbClr val="00075F"/>
    <a:srgbClr val="328DFF"/>
    <a:srgbClr val="00065E"/>
    <a:srgbClr val="050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0" autoAdjust="0"/>
    <p:restoredTop sz="96879" autoAdjust="0"/>
  </p:normalViewPr>
  <p:slideViewPr>
    <p:cSldViewPr snapToGrid="0">
      <p:cViewPr varScale="1">
        <p:scale>
          <a:sx n="83" d="100"/>
          <a:sy n="83" d="100"/>
        </p:scale>
        <p:origin x="1024" y="56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6/21/2021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ECFF2D-F8B1-8147-AB38-CC95B6A0DC5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4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67" y="4747206"/>
            <a:ext cx="694660" cy="1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7216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31" r:id="rId2"/>
    <p:sldLayoutId id="2147484205" r:id="rId3"/>
    <p:sldLayoutId id="2147484214" r:id="rId4"/>
    <p:sldLayoutId id="2147484207" r:id="rId5"/>
    <p:sldLayoutId id="2147484211" r:id="rId6"/>
    <p:sldLayoutId id="2147484233" r:id="rId7"/>
    <p:sldLayoutId id="2147484212" r:id="rId8"/>
    <p:sldLayoutId id="2147484213" r:id="rId9"/>
    <p:sldLayoutId id="2147484215" r:id="rId10"/>
    <p:sldLayoutId id="2147484216" r:id="rId11"/>
    <p:sldLayoutId id="2147484217" r:id="rId12"/>
    <p:sldLayoutId id="2147484218" r:id="rId13"/>
    <p:sldLayoutId id="2147484232" r:id="rId14"/>
    <p:sldLayoutId id="2147484219" r:id="rId15"/>
    <p:sldLayoutId id="2147484221" r:id="rId16"/>
    <p:sldLayoutId id="2147484220" r:id="rId17"/>
    <p:sldLayoutId id="2147484222" r:id="rId18"/>
    <p:sldLayoutId id="2147484223" r:id="rId19"/>
    <p:sldLayoutId id="2147484224" r:id="rId20"/>
    <p:sldLayoutId id="2147484225" r:id="rId21"/>
    <p:sldLayoutId id="2147484226" r:id="rId22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5520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  <p15:guide id="9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BCE1D04-0A9E-5D41-992E-0FA6F4F8B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Elasticsearch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7C62E-0EDE-0B4D-AC45-361F742901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2021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97" y="4611638"/>
            <a:ext cx="4572000" cy="155448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A24D6-225B-4AED-A5EA-9D1A20EF9C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Lluís Rubíes Mesa</a:t>
            </a:r>
          </a:p>
        </p:txBody>
      </p:sp>
    </p:spTree>
    <p:extLst>
      <p:ext uri="{BB962C8B-B14F-4D97-AF65-F5344CB8AC3E}">
        <p14:creationId xmlns:p14="http://schemas.microsoft.com/office/powerpoint/2010/main" val="20506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DC88D-8A98-3A41-8570-0BDB7D955C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D0F2-14B6-FF41-AC62-0A06BD492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680A99-DFE5-0C40-8E79-AB4C04D87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49E5-A313-A547-A0F7-FADCCF330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63391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5D6F4E-1AA0-5340-B9B2-85BC6B65F4A1}"/>
              </a:ext>
            </a:extLst>
          </p:cNvPr>
          <p:cNvGrpSpPr/>
          <p:nvPr/>
        </p:nvGrpSpPr>
        <p:grpSpPr>
          <a:xfrm>
            <a:off x="998991" y="1417589"/>
            <a:ext cx="7023902" cy="2308324"/>
            <a:chOff x="1316736" y="1670305"/>
            <a:chExt cx="7023902" cy="23083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1A6E5-B9A6-D845-9F14-605C6943A756}"/>
                </a:ext>
              </a:extLst>
            </p:cNvPr>
            <p:cNvSpPr/>
            <p:nvPr/>
          </p:nvSpPr>
          <p:spPr>
            <a:xfrm>
              <a:off x="1316736" y="1670305"/>
              <a:ext cx="4916731" cy="2308324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Arial Regular"/>
                </a:rPr>
                <a:t>Used in ELK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stack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(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Elastic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,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LogStash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,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Kibana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)</a:t>
              </a:r>
            </a:p>
            <a:p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Is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a NOSQL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database</a:t>
              </a:r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Based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on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Lucene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search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engine</a:t>
              </a:r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r>
                <a:rPr lang="es-ES" dirty="0">
                  <a:solidFill>
                    <a:schemeClr val="bg1"/>
                  </a:solidFill>
                  <a:latin typeface="Arial Regular"/>
                </a:rPr>
                <a:t>Used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for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analytics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, machine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learning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, …</a:t>
              </a:r>
            </a:p>
            <a:p>
              <a:pPr marL="274320" indent="-457200"/>
              <a:r>
                <a:rPr lang="en-US" dirty="0">
                  <a:solidFill>
                    <a:schemeClr val="bg1"/>
                  </a:solidFill>
                  <a:latin typeface="Arial Regular"/>
                </a:rPr>
                <a:t>	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3318DB-BA5A-D640-8719-651B1547025F}"/>
                </a:ext>
              </a:extLst>
            </p:cNvPr>
            <p:cNvSpPr/>
            <p:nvPr/>
          </p:nvSpPr>
          <p:spPr>
            <a:xfrm>
              <a:off x="2142743" y="2066312"/>
              <a:ext cx="619789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44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27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49E5-A313-A547-A0F7-FADCCF330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17587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5D6F4E-1AA0-5340-B9B2-85BC6B65F4A1}"/>
              </a:ext>
            </a:extLst>
          </p:cNvPr>
          <p:cNvGrpSpPr/>
          <p:nvPr/>
        </p:nvGrpSpPr>
        <p:grpSpPr>
          <a:xfrm>
            <a:off x="998991" y="1556088"/>
            <a:ext cx="7023902" cy="2031325"/>
            <a:chOff x="1316736" y="1808804"/>
            <a:chExt cx="7023902" cy="20313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1A6E5-B9A6-D845-9F14-605C6943A756}"/>
                </a:ext>
              </a:extLst>
            </p:cNvPr>
            <p:cNvSpPr/>
            <p:nvPr/>
          </p:nvSpPr>
          <p:spPr>
            <a:xfrm>
              <a:off x="1316736" y="1808804"/>
              <a:ext cx="5134739" cy="2031325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Document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: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Stored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in JSON.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Identified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with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UUID</a:t>
              </a:r>
            </a:p>
            <a:p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Index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: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Collection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documents</a:t>
              </a:r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Node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: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Elasticsearch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Instance</a:t>
              </a:r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endParaRPr lang="es-ES" dirty="0">
                <a:solidFill>
                  <a:schemeClr val="bg1"/>
                </a:solidFill>
                <a:latin typeface="Arial Regular"/>
              </a:endParaRPr>
            </a:p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Cluster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: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Collection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one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or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more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nodes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.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3318DB-BA5A-D640-8719-651B1547025F}"/>
                </a:ext>
              </a:extLst>
            </p:cNvPr>
            <p:cNvSpPr/>
            <p:nvPr/>
          </p:nvSpPr>
          <p:spPr>
            <a:xfrm>
              <a:off x="2142743" y="2066312"/>
              <a:ext cx="619789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44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79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49E5-A313-A547-A0F7-FADCCF330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 dirty="0"/>
              <a:t>ELK Stack</a:t>
            </a:r>
          </a:p>
        </p:txBody>
      </p:sp>
    </p:spTree>
    <p:extLst>
      <p:ext uri="{BB962C8B-B14F-4D97-AF65-F5344CB8AC3E}">
        <p14:creationId xmlns:p14="http://schemas.microsoft.com/office/powerpoint/2010/main" val="188905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3318DB-BA5A-D640-8719-651B1547025F}"/>
              </a:ext>
            </a:extLst>
          </p:cNvPr>
          <p:cNvSpPr/>
          <p:nvPr/>
        </p:nvSpPr>
        <p:spPr>
          <a:xfrm>
            <a:off x="1824998" y="1813596"/>
            <a:ext cx="61978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400" dirty="0">
              <a:solidFill>
                <a:schemeClr val="bg2"/>
              </a:solidFill>
            </a:endParaRPr>
          </a:p>
        </p:txBody>
      </p:sp>
      <p:pic>
        <p:nvPicPr>
          <p:cNvPr id="5" name="Picture 2" descr="Spring Boot microservice elk stack example">
            <a:extLst>
              <a:ext uri="{FF2B5EF4-FFF2-40B4-BE49-F238E27FC236}">
                <a16:creationId xmlns:a16="http://schemas.microsoft.com/office/drawing/2014/main" id="{CE2BA866-E21F-444C-AD0E-E41F9818B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67" y="903945"/>
            <a:ext cx="6209066" cy="335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5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3318DB-BA5A-D640-8719-651B1547025F}"/>
              </a:ext>
            </a:extLst>
          </p:cNvPr>
          <p:cNvSpPr/>
          <p:nvPr/>
        </p:nvSpPr>
        <p:spPr>
          <a:xfrm>
            <a:off x="1824998" y="1813596"/>
            <a:ext cx="61978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400" dirty="0">
              <a:solidFill>
                <a:schemeClr val="bg2"/>
              </a:solidFill>
            </a:endParaRPr>
          </a:p>
        </p:txBody>
      </p:sp>
      <p:pic>
        <p:nvPicPr>
          <p:cNvPr id="4" name="Picture 2" descr="Logstash Pipeline">
            <a:extLst>
              <a:ext uri="{FF2B5EF4-FFF2-40B4-BE49-F238E27FC236}">
                <a16:creationId xmlns:a16="http://schemas.microsoft.com/office/drawing/2014/main" id="{8C9C9B91-8A88-4879-B280-B59972F34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96" y="1321818"/>
            <a:ext cx="6481125" cy="19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463DB1-163D-4BA0-B6C6-D0C131D0F337}"/>
              </a:ext>
            </a:extLst>
          </p:cNvPr>
          <p:cNvGrpSpPr/>
          <p:nvPr/>
        </p:nvGrpSpPr>
        <p:grpSpPr>
          <a:xfrm>
            <a:off x="1175724" y="3381139"/>
            <a:ext cx="7023902" cy="942820"/>
            <a:chOff x="1316736" y="2066312"/>
            <a:chExt cx="7023902" cy="9428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E626B8-8912-4250-8970-D56F795B21CD}"/>
                </a:ext>
              </a:extLst>
            </p:cNvPr>
            <p:cNvSpPr/>
            <p:nvPr/>
          </p:nvSpPr>
          <p:spPr>
            <a:xfrm>
              <a:off x="1316736" y="2639800"/>
              <a:ext cx="1813317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Filters</a:t>
              </a:r>
              <a:r>
                <a:rPr lang="es-ES" dirty="0">
                  <a:solidFill>
                    <a:schemeClr val="bg1"/>
                  </a:solidFill>
                  <a:latin typeface="Arial Regular"/>
                </a:rPr>
                <a:t> use </a:t>
              </a:r>
              <a:r>
                <a:rPr lang="es-ES" dirty="0" err="1">
                  <a:solidFill>
                    <a:schemeClr val="bg1"/>
                  </a:solidFill>
                  <a:latin typeface="Arial Regular"/>
                </a:rPr>
                <a:t>Grok</a:t>
              </a:r>
              <a:endParaRPr lang="es-ES" dirty="0">
                <a:solidFill>
                  <a:schemeClr val="bg1"/>
                </a:solidFill>
                <a:latin typeface="Arial Regular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857413-E314-4A73-81E6-27DBAC1B79FA}"/>
                </a:ext>
              </a:extLst>
            </p:cNvPr>
            <p:cNvSpPr/>
            <p:nvPr/>
          </p:nvSpPr>
          <p:spPr>
            <a:xfrm>
              <a:off x="2142743" y="2066312"/>
              <a:ext cx="619789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44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49E5-A313-A547-A0F7-FADCCF330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399300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C59A549CE48541B951632D4196BCA1" ma:contentTypeVersion="0" ma:contentTypeDescription="Create a new document." ma:contentTypeScope="" ma:versionID="f1d972d1aa6d9ea55dca7ba336562a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21221-6257-44B8-A0C2-D26A1BFC5168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677D545-A467-4A02-8DAF-7A685903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50729</TotalTime>
  <Words>72</Words>
  <Application>Microsoft Office PowerPoint</Application>
  <PresentationFormat>On-screen Show (16:9)</PresentationFormat>
  <Paragraphs>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Regular</vt:lpstr>
      <vt:lpstr>Courier New</vt:lpstr>
      <vt:lpstr>Master Slide</vt:lpstr>
      <vt:lpstr>Elasticsearch</vt:lpstr>
      <vt:lpstr>Characteristics</vt:lpstr>
      <vt:lpstr>PowerPoint Presentation</vt:lpstr>
      <vt:lpstr>Components</vt:lpstr>
      <vt:lpstr>PowerPoint Presentation</vt:lpstr>
      <vt:lpstr>ELK Stack</vt:lpstr>
      <vt:lpstr>PowerPoint Presentation</vt:lpstr>
      <vt:lpstr>PowerPoint Presentation</vt:lpstr>
      <vt:lpstr>Demo</vt:lpstr>
      <vt:lpstr>PowerPoint Presentation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Rubies, Lluis (Cognizant)</dc:creator>
  <cp:keywords/>
  <dc:description/>
  <cp:lastModifiedBy>Rubies, Lluis (Cognizant)</cp:lastModifiedBy>
  <cp:revision>2336</cp:revision>
  <cp:lastPrinted>2020-02-12T20:07:34Z</cp:lastPrinted>
  <dcterms:created xsi:type="dcterms:W3CDTF">2018-08-01T04:55:58Z</dcterms:created>
  <dcterms:modified xsi:type="dcterms:W3CDTF">2021-06-21T10:55:27Z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0x010100AFC59A549CE48541B951632D4196BCA1</vt:lpwstr>
  </property>
</Properties>
</file>